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4" r:id="rId2"/>
    <p:sldId id="30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 showGuides="1">
      <p:cViewPr varScale="1">
        <p:scale>
          <a:sx n="137" d="100"/>
          <a:sy n="137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9ABC5-888A-4F3B-AF36-5722A8C25723}" type="datetimeFigureOut">
              <a:rPr lang="zh-CN" altLang="en-US" smtClean="0"/>
              <a:t>2021/12/2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02C1-378F-42C7-9369-5E7E2A206B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52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E6FDB6-6D2B-46C1-9FA1-D82906A37C3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E6FDB6-6D2B-46C1-9FA1-D82906A37C3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88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íslîḋè">
            <a:extLst>
              <a:ext uri="{FF2B5EF4-FFF2-40B4-BE49-F238E27FC236}">
                <a16:creationId xmlns:a16="http://schemas.microsoft.com/office/drawing/2014/main" id="{8F6C3FF8-6570-41F0-B7E8-782D447F4E17}"/>
              </a:ext>
            </a:extLst>
          </p:cNvPr>
          <p:cNvSpPr/>
          <p:nvPr userDrawn="1"/>
        </p:nvSpPr>
        <p:spPr>
          <a:xfrm rot="2181917" flipH="1">
            <a:off x="7068755" y="-3313849"/>
            <a:ext cx="6150512" cy="6150512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stretch>
              <a:fillRect l="-110440" t="-28298" r="-110440" b="-2829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îṣḻïḍê">
            <a:extLst>
              <a:ext uri="{FF2B5EF4-FFF2-40B4-BE49-F238E27FC236}">
                <a16:creationId xmlns:a16="http://schemas.microsoft.com/office/drawing/2014/main" id="{67B6B2B1-7E89-43CE-AB42-A6212C54C584}"/>
              </a:ext>
            </a:extLst>
          </p:cNvPr>
          <p:cNvSpPr/>
          <p:nvPr userDrawn="1"/>
        </p:nvSpPr>
        <p:spPr>
          <a:xfrm rot="19895276" flipH="1">
            <a:off x="7099823" y="4620586"/>
            <a:ext cx="3376601" cy="3376601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stretch>
              <a:fillRect l="-161301" t="-53119" r="-161301" b="-5311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iṧļíḋè">
            <a:extLst>
              <a:ext uri="{FF2B5EF4-FFF2-40B4-BE49-F238E27FC236}">
                <a16:creationId xmlns:a16="http://schemas.microsoft.com/office/drawing/2014/main" id="{E42E1EDB-71EE-46AF-AB58-C9649649FDBE}"/>
              </a:ext>
            </a:extLst>
          </p:cNvPr>
          <p:cNvSpPr/>
          <p:nvPr userDrawn="1"/>
        </p:nvSpPr>
        <p:spPr>
          <a:xfrm flipH="1">
            <a:off x="-1" y="1445816"/>
            <a:ext cx="2767152" cy="4376301"/>
          </a:xfrm>
          <a:prstGeom prst="rect">
            <a:avLst/>
          </a:prstGeom>
          <a:blipFill dpi="0" rotWithShape="1">
            <a:blip r:embed="rId4"/>
            <a:srcRect/>
            <a:stretch>
              <a:fillRect l="-129811" t="-14457" r="-187963" b="-1445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iṧ1ídé">
            <a:extLst>
              <a:ext uri="{FF2B5EF4-FFF2-40B4-BE49-F238E27FC236}">
                <a16:creationId xmlns:a16="http://schemas.microsoft.com/office/drawing/2014/main" id="{699F2C19-2D3F-49E5-8326-A788C79B6155}"/>
              </a:ext>
            </a:extLst>
          </p:cNvPr>
          <p:cNvSpPr/>
          <p:nvPr userDrawn="1"/>
        </p:nvSpPr>
        <p:spPr>
          <a:xfrm rot="16724024" flipH="1">
            <a:off x="2084264" y="1231874"/>
            <a:ext cx="1097494" cy="1097496"/>
          </a:xfrm>
          <a:prstGeom prst="rect">
            <a:avLst/>
          </a:prstGeom>
          <a:blipFill dpi="0" rotWithShape="1">
            <a:blip r:embed="rId4">
              <a:alphaModFix amt="70000"/>
            </a:blip>
            <a:srcRect/>
            <a:stretch>
              <a:fillRect l="-82080" t="-14457" r="-82080" b="-1445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896180" y="6012617"/>
            <a:ext cx="3737639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0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274457" y="4061182"/>
            <a:ext cx="3643087" cy="650573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txBody>
          <a:bodyPr t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579004" y="1748586"/>
            <a:ext cx="11054816" cy="2035389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9003" y="6012617"/>
            <a:ext cx="3938568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0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3094752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0"/>
          <p:cNvSpPr>
            <a:spLocks noGrp="1"/>
          </p:cNvSpPr>
          <p:nvPr userDrawn="1">
            <p:ph type="body" idx="1" hasCustomPrompt="1"/>
          </p:nvPr>
        </p:nvSpPr>
        <p:spPr>
          <a:xfrm>
            <a:off x="5397727" y="3726741"/>
            <a:ext cx="6122761" cy="516164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011573C-3AF6-433E-B8A5-6AC46C8F30D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727" y="2491175"/>
            <a:ext cx="6122761" cy="11557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4" name="iṩlïdê">
            <a:extLst>
              <a:ext uri="{FF2B5EF4-FFF2-40B4-BE49-F238E27FC236}">
                <a16:creationId xmlns:a16="http://schemas.microsoft.com/office/drawing/2014/main" id="{FA8EA3EA-EEF6-4CE7-AD39-19FECC713DC9}"/>
              </a:ext>
            </a:extLst>
          </p:cNvPr>
          <p:cNvSpPr/>
          <p:nvPr userDrawn="1"/>
        </p:nvSpPr>
        <p:spPr>
          <a:xfrm rot="21387714" flipH="1">
            <a:off x="-876041" y="1133441"/>
            <a:ext cx="3871168" cy="3871168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stretch>
              <a:fillRect l="-110440" t="-28298" r="-110440" b="-2829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íṥļîďê">
            <a:extLst>
              <a:ext uri="{FF2B5EF4-FFF2-40B4-BE49-F238E27FC236}">
                <a16:creationId xmlns:a16="http://schemas.microsoft.com/office/drawing/2014/main" id="{BF583F80-C99E-479E-AC2F-79255DEB4C18}"/>
              </a:ext>
            </a:extLst>
          </p:cNvPr>
          <p:cNvSpPr/>
          <p:nvPr userDrawn="1"/>
        </p:nvSpPr>
        <p:spPr>
          <a:xfrm rot="19895276" flipH="1">
            <a:off x="2212091" y="3352986"/>
            <a:ext cx="2716814" cy="2716814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stretch>
              <a:fillRect l="-161301" t="-53119" r="-161301" b="-5311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7597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994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95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30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ṡḷiḋè">
            <a:extLst>
              <a:ext uri="{FF2B5EF4-FFF2-40B4-BE49-F238E27FC236}">
                <a16:creationId xmlns:a16="http://schemas.microsoft.com/office/drawing/2014/main" id="{60F90701-B55B-41C5-98CE-01EF458B0FAE}"/>
              </a:ext>
            </a:extLst>
          </p:cNvPr>
          <p:cNvSpPr/>
          <p:nvPr userDrawn="1"/>
        </p:nvSpPr>
        <p:spPr>
          <a:xfrm flipH="1">
            <a:off x="9073303" y="1141507"/>
            <a:ext cx="3664796" cy="5932072"/>
          </a:xfrm>
          <a:prstGeom prst="rect">
            <a:avLst/>
          </a:prstGeom>
          <a:blipFill dpi="0" rotWithShape="1">
            <a:blip r:embed="rId2"/>
            <a:srcRect/>
            <a:stretch>
              <a:fillRect l="-114666" r="-11701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>
            <p:ph type="ctrTitle" hasCustomPrompt="1"/>
          </p:nvPr>
        </p:nvSpPr>
        <p:spPr>
          <a:xfrm>
            <a:off x="3657600" y="1591379"/>
            <a:ext cx="8115116" cy="2516164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07188" y="6031278"/>
            <a:ext cx="4914900" cy="310871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>
              <a:buNone/>
              <a:defRPr lang="zh-CN" altLang="en-US" sz="11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6031278"/>
            <a:ext cx="4914900" cy="296271"/>
          </a:xfrm>
        </p:spPr>
        <p:txBody>
          <a:bodyPr vert="horz" anchor="ctr" anchorCtr="0">
            <a:noAutofit/>
          </a:bodyPr>
          <a:lstStyle>
            <a:lvl1pPr marL="0" indent="0" algn="l">
              <a:buNone/>
              <a:defRPr sz="1100" b="0">
                <a:solidFill>
                  <a:schemeClr val="bg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5" name="ïŝļiḓê">
            <a:extLst>
              <a:ext uri="{FF2B5EF4-FFF2-40B4-BE49-F238E27FC236}">
                <a16:creationId xmlns:a16="http://schemas.microsoft.com/office/drawing/2014/main" id="{392CBD7C-CCFD-4D30-98F8-E0B2650D8BF1}"/>
              </a:ext>
            </a:extLst>
          </p:cNvPr>
          <p:cNvSpPr/>
          <p:nvPr userDrawn="1"/>
        </p:nvSpPr>
        <p:spPr>
          <a:xfrm rot="19895276" flipH="1">
            <a:off x="319000" y="1754865"/>
            <a:ext cx="3376601" cy="3376601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stretch>
              <a:fillRect l="-161301" t="-53119" r="-161301" b="-5311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íṥļîḑe">
            <a:extLst>
              <a:ext uri="{FF2B5EF4-FFF2-40B4-BE49-F238E27FC236}">
                <a16:creationId xmlns:a16="http://schemas.microsoft.com/office/drawing/2014/main" id="{E0AF467D-BA19-4D53-B518-289AB91E8A1C}"/>
              </a:ext>
            </a:extLst>
          </p:cNvPr>
          <p:cNvSpPr/>
          <p:nvPr userDrawn="1"/>
        </p:nvSpPr>
        <p:spPr>
          <a:xfrm rot="16724024" flipH="1">
            <a:off x="3990773" y="1596018"/>
            <a:ext cx="1097494" cy="1097496"/>
          </a:xfrm>
          <a:prstGeom prst="rect">
            <a:avLst/>
          </a:prstGeom>
          <a:blipFill dpi="0" rotWithShape="1">
            <a:blip r:embed="rId2">
              <a:alphaModFix amt="70000"/>
            </a:blip>
            <a:srcRect/>
            <a:stretch>
              <a:fillRect l="-82080" t="-14457" r="-82080" b="-1445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3523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83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>
          <p15:clr>
            <a:srgbClr val="F26B43"/>
          </p15:clr>
        </p15:guide>
        <p15:guide id="2" pos="7257">
          <p15:clr>
            <a:srgbClr val="F26B43"/>
          </p15:clr>
        </p15:guide>
        <p15:guide id="3" orient="horz" pos="648">
          <p15:clr>
            <a:srgbClr val="F26B43"/>
          </p15:clr>
        </p15:guide>
        <p15:guide id="4" orient="horz" pos="712">
          <p15:clr>
            <a:srgbClr val="F26B43"/>
          </p15:clr>
        </p15:guide>
        <p15:guide id="5" orient="horz" pos="3931">
          <p15:clr>
            <a:srgbClr val="F26B43"/>
          </p15:clr>
        </p15:guide>
        <p15:guide id="6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ṩ1i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0C358BA9-4ACB-44FE-8C60-60D3256209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0" y="215309"/>
            <a:ext cx="5298008" cy="561540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1613BC58-8E81-44F3-BF54-3775D4E6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4940" y="2262187"/>
            <a:ext cx="8391716" cy="2228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 lIns="73699" tIns="36849" rIns="73699" bIns="36849">
            <a:spAutoFit/>
          </a:bodyPr>
          <a:lstStyle>
            <a:lvl1pPr marL="471805" indent="-4718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71805" marR="0" lvl="0" indent="-47180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就业去向：中国电科集团第五十研究所</a:t>
            </a:r>
          </a:p>
          <a:p>
            <a:pPr marL="0" marR="0" lvl="0" indent="0" algn="l" defTabSz="125857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导师姓名：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xxx</a:t>
            </a:r>
          </a:p>
          <a:p>
            <a:pPr marL="0" marR="0" lvl="0" indent="0" algn="l" defTabSz="125857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专业：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xxxx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（例：电气工程）</a:t>
            </a:r>
            <a:endParaRPr kumimoji="0" lang="zh-CN" altLang="en-US" sz="24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毕业感言</a:t>
            </a:r>
            <a:r>
              <a:rPr lang="zh-CN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：</a:t>
            </a:r>
            <a:r>
              <a:rPr lang="en-US" altLang="zh-CN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xxxxxx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1">
            <a:extLst>
              <a:ext uri="{FF2B5EF4-FFF2-40B4-BE49-F238E27FC236}">
                <a16:creationId xmlns:a16="http://schemas.microsoft.com/office/drawing/2014/main" id="{AA9B8D1B-8AD1-49B2-BC77-5E4890226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887" y="5021749"/>
            <a:ext cx="139489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姓  名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9F6C804-E1CE-49A9-BED7-36E4FC089F9F}"/>
              </a:ext>
            </a:extLst>
          </p:cNvPr>
          <p:cNvSpPr>
            <a:spLocks noChangeAspect="1"/>
          </p:cNvSpPr>
          <p:nvPr/>
        </p:nvSpPr>
        <p:spPr>
          <a:xfrm>
            <a:off x="934333" y="1936614"/>
            <a:ext cx="2160000" cy="288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37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ïṩ1iḋè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0C358BA9-4ACB-44FE-8C60-60D3256209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0" y="215309"/>
            <a:ext cx="5298008" cy="561540"/>
          </a:xfrm>
          <a:prstGeom prst="rect">
            <a:avLst/>
          </a:prstGeom>
        </p:spPr>
      </p:pic>
      <p:sp>
        <p:nvSpPr>
          <p:cNvPr id="4" name="Text Box 2">
            <a:extLst>
              <a:ext uri="{FF2B5EF4-FFF2-40B4-BE49-F238E27FC236}">
                <a16:creationId xmlns:a16="http://schemas.microsoft.com/office/drawing/2014/main" id="{1613BC58-8E81-44F3-BF54-3775D4E6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94" y="1195499"/>
            <a:ext cx="10846309" cy="494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square" lIns="73699" tIns="36849" rIns="73699" bIns="36849">
            <a:spAutoFit/>
          </a:bodyPr>
          <a:lstStyle>
            <a:lvl1pPr marL="471805" indent="-4718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39267" indent="-439267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请学生提供以下信息：姓名和就业单位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(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全称，以就业信息网登记数据为准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)</a:t>
            </a:r>
            <a:r>
              <a:rPr kumimoji="1" lang="zh-CN" altLang="en-US" sz="3200" b="1">
                <a:solidFill>
                  <a:srgbClr val="FFFF00"/>
                </a:solidFill>
                <a:ea typeface="微软雅黑" pitchFamily="34" charset="-122"/>
              </a:rPr>
              <a:t> ，不确定可写待定。</a:t>
            </a:r>
            <a:endParaRPr kumimoji="1" lang="en-US" altLang="zh-CN" sz="3200" b="1" dirty="0">
              <a:solidFill>
                <a:srgbClr val="FFFF00"/>
              </a:solidFill>
              <a:ea typeface="微软雅黑" pitchFamily="34" charset="-122"/>
            </a:endParaRPr>
          </a:p>
          <a:p>
            <a:pPr marL="439267" indent="-439267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学生照片用大头照，最好是报名照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,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大小尽量控制在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150K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以内，横纵比为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3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：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4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（请打开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PowerPoint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网格线，参考样照，对齐到网格线），图像清晰，脸部突出，不要使用全身照。</a:t>
            </a:r>
            <a:endParaRPr kumimoji="1" lang="en-US" altLang="zh-CN" sz="3200" b="1" dirty="0">
              <a:solidFill>
                <a:srgbClr val="FFFF00"/>
              </a:solidFill>
              <a:ea typeface="微软雅黑" pitchFamily="34" charset="-122"/>
            </a:endParaRPr>
          </a:p>
          <a:p>
            <a:pPr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3.    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学生感言不超过</a:t>
            </a:r>
            <a:r>
              <a:rPr kumimoji="1" lang="en-US" altLang="zh-CN" sz="3200" b="1" dirty="0">
                <a:solidFill>
                  <a:srgbClr val="FFFF00"/>
                </a:solidFill>
                <a:ea typeface="微软雅黑" pitchFamily="34" charset="-122"/>
              </a:rPr>
              <a:t>15</a:t>
            </a:r>
            <a:r>
              <a:rPr kumimoji="1" lang="zh-CN" altLang="en-US" sz="3200" b="1" dirty="0">
                <a:solidFill>
                  <a:srgbClr val="FFFF00"/>
                </a:solidFill>
                <a:ea typeface="微软雅黑" pitchFamily="34" charset="-122"/>
              </a:rPr>
              <a:t>个字；感言表达对母校的祝福、对师长同学的感谢、对未来的憧憬等</a:t>
            </a:r>
            <a:endParaRPr kumimoji="1" lang="en-US" altLang="zh-CN" sz="3200" b="1" dirty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2722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</p:tagLst>
</file>

<file path=ppt/theme/theme1.xml><?xml version="1.0" encoding="utf-8"?>
<a:theme xmlns:a="http://schemas.openxmlformats.org/drawingml/2006/main" name="主题5">
  <a:themeElements>
    <a:clrScheme name="自定义 1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B0909"/>
      </a:accent1>
      <a:accent2>
        <a:srgbClr val="FF5E00"/>
      </a:accent2>
      <a:accent3>
        <a:srgbClr val="FDAA03"/>
      </a:accent3>
      <a:accent4>
        <a:srgbClr val="F65F79"/>
      </a:accent4>
      <a:accent5>
        <a:srgbClr val="FD72E7"/>
      </a:accent5>
      <a:accent6>
        <a:srgbClr val="D9BAFF"/>
      </a:accent6>
      <a:hlink>
        <a:srgbClr val="4472C4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" id="{67B8195C-78B5-4655-B8E8-C8B7BE717FE7}" vid="{3B971AAA-797F-4F55-B7B0-B3003B7CB0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宽屏</PresentationFormat>
  <Paragraphs>10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微软雅黑</vt:lpstr>
      <vt:lpstr>Arial</vt:lpstr>
      <vt:lpstr>Calibri</vt:lpstr>
      <vt:lpstr>主题5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老师</dc:creator>
  <cp:lastModifiedBy>老师</cp:lastModifiedBy>
  <cp:revision>1</cp:revision>
  <dcterms:created xsi:type="dcterms:W3CDTF">2021-12-02T03:08:14Z</dcterms:created>
  <dcterms:modified xsi:type="dcterms:W3CDTF">2021-12-02T03:16:39Z</dcterms:modified>
</cp:coreProperties>
</file>